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42803763" cy="30275213"/>
  <p:notesSz cx="7102475" cy="10233025"/>
  <p:defaultTextStyle>
    <a:defPPr>
      <a:defRPr lang="de-DE"/>
    </a:defPPr>
    <a:lvl1pPr marL="0" algn="l" defTabSz="4233660" rtl="0" eaLnBrk="1" latinLnBrk="0" hangingPunct="1">
      <a:defRPr sz="8839" kern="1200">
        <a:solidFill>
          <a:schemeClr val="tx1"/>
        </a:solidFill>
        <a:latin typeface="+mn-lt"/>
        <a:ea typeface="+mn-ea"/>
        <a:cs typeface="+mn-cs"/>
      </a:defRPr>
    </a:lvl1pPr>
    <a:lvl2pPr marL="2116828" algn="l" defTabSz="4233660" rtl="0" eaLnBrk="1" latinLnBrk="0" hangingPunct="1">
      <a:defRPr sz="8839" kern="1200">
        <a:solidFill>
          <a:schemeClr val="tx1"/>
        </a:solidFill>
        <a:latin typeface="+mn-lt"/>
        <a:ea typeface="+mn-ea"/>
        <a:cs typeface="+mn-cs"/>
      </a:defRPr>
    </a:lvl2pPr>
    <a:lvl3pPr marL="4233660" algn="l" defTabSz="4233660" rtl="0" eaLnBrk="1" latinLnBrk="0" hangingPunct="1">
      <a:defRPr sz="8839" kern="1200">
        <a:solidFill>
          <a:schemeClr val="tx1"/>
        </a:solidFill>
        <a:latin typeface="+mn-lt"/>
        <a:ea typeface="+mn-ea"/>
        <a:cs typeface="+mn-cs"/>
      </a:defRPr>
    </a:lvl3pPr>
    <a:lvl4pPr marL="6350484" algn="l" defTabSz="4233660" rtl="0" eaLnBrk="1" latinLnBrk="0" hangingPunct="1">
      <a:defRPr sz="8839" kern="1200">
        <a:solidFill>
          <a:schemeClr val="tx1"/>
        </a:solidFill>
        <a:latin typeface="+mn-lt"/>
        <a:ea typeface="+mn-ea"/>
        <a:cs typeface="+mn-cs"/>
      </a:defRPr>
    </a:lvl4pPr>
    <a:lvl5pPr marL="8467311" algn="l" defTabSz="4233660" rtl="0" eaLnBrk="1" latinLnBrk="0" hangingPunct="1">
      <a:defRPr sz="8839" kern="1200">
        <a:solidFill>
          <a:schemeClr val="tx1"/>
        </a:solidFill>
        <a:latin typeface="+mn-lt"/>
        <a:ea typeface="+mn-ea"/>
        <a:cs typeface="+mn-cs"/>
      </a:defRPr>
    </a:lvl5pPr>
    <a:lvl6pPr marL="10584139" algn="l" defTabSz="4233660" rtl="0" eaLnBrk="1" latinLnBrk="0" hangingPunct="1">
      <a:defRPr sz="8839" kern="1200">
        <a:solidFill>
          <a:schemeClr val="tx1"/>
        </a:solidFill>
        <a:latin typeface="+mn-lt"/>
        <a:ea typeface="+mn-ea"/>
        <a:cs typeface="+mn-cs"/>
      </a:defRPr>
    </a:lvl6pPr>
    <a:lvl7pPr marL="12700967" algn="l" defTabSz="4233660" rtl="0" eaLnBrk="1" latinLnBrk="0" hangingPunct="1">
      <a:defRPr sz="8839" kern="1200">
        <a:solidFill>
          <a:schemeClr val="tx1"/>
        </a:solidFill>
        <a:latin typeface="+mn-lt"/>
        <a:ea typeface="+mn-ea"/>
        <a:cs typeface="+mn-cs"/>
      </a:defRPr>
    </a:lvl7pPr>
    <a:lvl8pPr marL="14817795" algn="l" defTabSz="4233660" rtl="0" eaLnBrk="1" latinLnBrk="0" hangingPunct="1">
      <a:defRPr sz="8839" kern="1200">
        <a:solidFill>
          <a:schemeClr val="tx1"/>
        </a:solidFill>
        <a:latin typeface="+mn-lt"/>
        <a:ea typeface="+mn-ea"/>
        <a:cs typeface="+mn-cs"/>
      </a:defRPr>
    </a:lvl8pPr>
    <a:lvl9pPr marL="16934623" algn="l" defTabSz="4233660" rtl="0" eaLnBrk="1" latinLnBrk="0" hangingPunct="1">
      <a:defRPr sz="88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8" userDrawn="1">
          <p15:clr>
            <a:srgbClr val="A4A3A4"/>
          </p15:clr>
        </p15:guide>
        <p15:guide id="2" pos="134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9" autoAdjust="0"/>
    <p:restoredTop sz="86475" autoAdjust="0"/>
  </p:normalViewPr>
  <p:slideViewPr>
    <p:cSldViewPr>
      <p:cViewPr varScale="1">
        <p:scale>
          <a:sx n="20" d="100"/>
          <a:sy n="20" d="100"/>
        </p:scale>
        <p:origin x="1560" y="102"/>
      </p:cViewPr>
      <p:guideLst>
        <p:guide orient="horz" pos="9538"/>
        <p:guide pos="134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C04AF334-0A06-49F3-B8CE-6E8BA1EDFDAC}" type="datetimeFigureOut">
              <a:rPr lang="de-CH" smtClean="0"/>
              <a:t>25.01.2018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766763"/>
            <a:ext cx="542607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860688"/>
            <a:ext cx="5681980" cy="460486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19599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3" y="9719599"/>
            <a:ext cx="3077739" cy="51165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0F26EFB-A64F-473A-95FC-2B339B7503E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4706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233660" rtl="0" eaLnBrk="1" latinLnBrk="0" hangingPunct="1">
      <a:defRPr sz="5891" kern="1200">
        <a:solidFill>
          <a:schemeClr val="tx1"/>
        </a:solidFill>
        <a:latin typeface="+mn-lt"/>
        <a:ea typeface="+mn-ea"/>
        <a:cs typeface="+mn-cs"/>
      </a:defRPr>
    </a:lvl1pPr>
    <a:lvl2pPr marL="2116828" algn="l" defTabSz="4233660" rtl="0" eaLnBrk="1" latinLnBrk="0" hangingPunct="1">
      <a:defRPr sz="5891" kern="1200">
        <a:solidFill>
          <a:schemeClr val="tx1"/>
        </a:solidFill>
        <a:latin typeface="+mn-lt"/>
        <a:ea typeface="+mn-ea"/>
        <a:cs typeface="+mn-cs"/>
      </a:defRPr>
    </a:lvl2pPr>
    <a:lvl3pPr marL="4233660" algn="l" defTabSz="4233660" rtl="0" eaLnBrk="1" latinLnBrk="0" hangingPunct="1">
      <a:defRPr sz="5891" kern="1200">
        <a:solidFill>
          <a:schemeClr val="tx1"/>
        </a:solidFill>
        <a:latin typeface="+mn-lt"/>
        <a:ea typeface="+mn-ea"/>
        <a:cs typeface="+mn-cs"/>
      </a:defRPr>
    </a:lvl3pPr>
    <a:lvl4pPr marL="6350484" algn="l" defTabSz="4233660" rtl="0" eaLnBrk="1" latinLnBrk="0" hangingPunct="1">
      <a:defRPr sz="5891" kern="1200">
        <a:solidFill>
          <a:schemeClr val="tx1"/>
        </a:solidFill>
        <a:latin typeface="+mn-lt"/>
        <a:ea typeface="+mn-ea"/>
        <a:cs typeface="+mn-cs"/>
      </a:defRPr>
    </a:lvl4pPr>
    <a:lvl5pPr marL="8467311" algn="l" defTabSz="4233660" rtl="0" eaLnBrk="1" latinLnBrk="0" hangingPunct="1">
      <a:defRPr sz="5891" kern="1200">
        <a:solidFill>
          <a:schemeClr val="tx1"/>
        </a:solidFill>
        <a:latin typeface="+mn-lt"/>
        <a:ea typeface="+mn-ea"/>
        <a:cs typeface="+mn-cs"/>
      </a:defRPr>
    </a:lvl5pPr>
    <a:lvl6pPr marL="10584139" algn="l" defTabSz="4233660" rtl="0" eaLnBrk="1" latinLnBrk="0" hangingPunct="1">
      <a:defRPr sz="5891" kern="1200">
        <a:solidFill>
          <a:schemeClr val="tx1"/>
        </a:solidFill>
        <a:latin typeface="+mn-lt"/>
        <a:ea typeface="+mn-ea"/>
        <a:cs typeface="+mn-cs"/>
      </a:defRPr>
    </a:lvl6pPr>
    <a:lvl7pPr marL="12700967" algn="l" defTabSz="4233660" rtl="0" eaLnBrk="1" latinLnBrk="0" hangingPunct="1">
      <a:defRPr sz="5891" kern="1200">
        <a:solidFill>
          <a:schemeClr val="tx1"/>
        </a:solidFill>
        <a:latin typeface="+mn-lt"/>
        <a:ea typeface="+mn-ea"/>
        <a:cs typeface="+mn-cs"/>
      </a:defRPr>
    </a:lvl7pPr>
    <a:lvl8pPr marL="14817795" algn="l" defTabSz="4233660" rtl="0" eaLnBrk="1" latinLnBrk="0" hangingPunct="1">
      <a:defRPr sz="5891" kern="1200">
        <a:solidFill>
          <a:schemeClr val="tx1"/>
        </a:solidFill>
        <a:latin typeface="+mn-lt"/>
        <a:ea typeface="+mn-ea"/>
        <a:cs typeface="+mn-cs"/>
      </a:defRPr>
    </a:lvl8pPr>
    <a:lvl9pPr marL="16934623" algn="l" defTabSz="4233660" rtl="0" eaLnBrk="1" latinLnBrk="0" hangingPunct="1">
      <a:defRPr sz="589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8200" y="766763"/>
            <a:ext cx="5426075" cy="3836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Kriterien</a:t>
            </a:r>
            <a:r>
              <a:rPr lang="de-CH" baseline="0" dirty="0"/>
              <a:t> zur Beurteilung</a:t>
            </a:r>
          </a:p>
          <a:p>
            <a:endParaRPr lang="de-CH" baseline="0" dirty="0"/>
          </a:p>
          <a:p>
            <a:r>
              <a:rPr lang="de-CH" baseline="0" dirty="0"/>
              <a:t>Gesamteindruck: Hochschulgerecht, erkennbar in Wortschatz, Methode, </a:t>
            </a:r>
          </a:p>
          <a:p>
            <a:r>
              <a:rPr lang="de-CH" baseline="0" dirty="0"/>
              <a:t>Layout/ Wirkung auf das Publikum</a:t>
            </a:r>
          </a:p>
          <a:p>
            <a:endParaRPr lang="de-CH" baseline="0" dirty="0"/>
          </a:p>
          <a:p>
            <a:r>
              <a:rPr lang="de-CH" baseline="0" dirty="0"/>
              <a:t>Das Poster richtet sich an Erwachsene Personen</a:t>
            </a:r>
          </a:p>
          <a:p>
            <a:r>
              <a:rPr lang="de-CH" baseline="0" dirty="0"/>
              <a:t>Gestaltung ist den Studierenden überlassen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26EFB-A64F-473A-95FC-2B339B7503E8}" type="slidenum">
              <a:rPr lang="de-CH" smtClean="0"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4379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10283" y="9404947"/>
            <a:ext cx="36383197" cy="648954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420572" y="17155970"/>
            <a:ext cx="29962636" cy="77370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6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49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3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15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98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581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6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29CF-6B80-4CF5-A0C6-CBF2A2BD1F5F}" type="datetimeFigureOut">
              <a:rPr lang="de-CH" smtClean="0"/>
              <a:t>25.01.2018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EF6C-795F-4604-A87A-8B94F534471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3685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29CF-6B80-4CF5-A0C6-CBF2A2BD1F5F}" type="datetimeFigureOut">
              <a:rPr lang="de-CH" smtClean="0"/>
              <a:t>25.01.2018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EF6C-795F-4604-A87A-8B94F534471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3618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1032749" y="1212427"/>
            <a:ext cx="9630844" cy="2583204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140188" y="1212427"/>
            <a:ext cx="28179147" cy="2583204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29CF-6B80-4CF5-A0C6-CBF2A2BD1F5F}" type="datetimeFigureOut">
              <a:rPr lang="de-CH" smtClean="0"/>
              <a:t>25.01.2018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EF6C-795F-4604-A87A-8B94F534471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056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29CF-6B80-4CF5-A0C6-CBF2A2BD1F5F}" type="datetimeFigureOut">
              <a:rPr lang="de-CH" smtClean="0"/>
              <a:t>25.01.2018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EF6C-795F-4604-A87A-8B94F534471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9968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81207" y="19454650"/>
            <a:ext cx="36383197" cy="6012996"/>
          </a:xfrm>
        </p:spPr>
        <p:txBody>
          <a:bodyPr anchor="t"/>
          <a:lstStyle>
            <a:lvl1pPr algn="l">
              <a:defRPr sz="18227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381207" y="12831928"/>
            <a:ext cx="36383197" cy="6622703"/>
          </a:xfrm>
        </p:spPr>
        <p:txBody>
          <a:bodyPr anchor="b"/>
          <a:lstStyle>
            <a:lvl1pPr marL="0" indent="0">
              <a:buNone/>
              <a:defRPr sz="9528">
                <a:solidFill>
                  <a:schemeClr val="tx1">
                    <a:tint val="75000"/>
                  </a:schemeClr>
                </a:solidFill>
              </a:defRPr>
            </a:lvl1pPr>
            <a:lvl2pPr marL="2083085" indent="0">
              <a:buNone/>
              <a:defRPr sz="8699">
                <a:solidFill>
                  <a:schemeClr val="tx1">
                    <a:tint val="75000"/>
                  </a:schemeClr>
                </a:solidFill>
              </a:defRPr>
            </a:lvl2pPr>
            <a:lvl3pPr marL="4166173" indent="0">
              <a:buNone/>
              <a:defRPr sz="7456">
                <a:solidFill>
                  <a:schemeClr val="tx1">
                    <a:tint val="75000"/>
                  </a:schemeClr>
                </a:solidFill>
              </a:defRPr>
            </a:lvl3pPr>
            <a:lvl4pPr marL="6249254" indent="0">
              <a:buNone/>
              <a:defRPr sz="6628">
                <a:solidFill>
                  <a:schemeClr val="tx1">
                    <a:tint val="75000"/>
                  </a:schemeClr>
                </a:solidFill>
              </a:defRPr>
            </a:lvl4pPr>
            <a:lvl5pPr marL="8332342" indent="0">
              <a:buNone/>
              <a:defRPr sz="6628">
                <a:solidFill>
                  <a:schemeClr val="tx1">
                    <a:tint val="75000"/>
                  </a:schemeClr>
                </a:solidFill>
              </a:defRPr>
            </a:lvl5pPr>
            <a:lvl6pPr marL="10415427" indent="0">
              <a:buNone/>
              <a:defRPr sz="6628">
                <a:solidFill>
                  <a:schemeClr val="tx1">
                    <a:tint val="75000"/>
                  </a:schemeClr>
                </a:solidFill>
              </a:defRPr>
            </a:lvl6pPr>
            <a:lvl7pPr marL="12498511" indent="0">
              <a:buNone/>
              <a:defRPr sz="6628">
                <a:solidFill>
                  <a:schemeClr val="tx1">
                    <a:tint val="75000"/>
                  </a:schemeClr>
                </a:solidFill>
              </a:defRPr>
            </a:lvl7pPr>
            <a:lvl8pPr marL="14581596" indent="0">
              <a:buNone/>
              <a:defRPr sz="6628">
                <a:solidFill>
                  <a:schemeClr val="tx1">
                    <a:tint val="75000"/>
                  </a:schemeClr>
                </a:solidFill>
              </a:defRPr>
            </a:lvl8pPr>
            <a:lvl9pPr marL="16664681" indent="0">
              <a:buNone/>
              <a:defRPr sz="66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29CF-6B80-4CF5-A0C6-CBF2A2BD1F5F}" type="datetimeFigureOut">
              <a:rPr lang="de-CH" smtClean="0"/>
              <a:t>25.01.2018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EF6C-795F-4604-A87A-8B94F534471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83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140193" y="7064221"/>
            <a:ext cx="18904993" cy="19980241"/>
          </a:xfrm>
        </p:spPr>
        <p:txBody>
          <a:bodyPr/>
          <a:lstStyle>
            <a:lvl1pPr>
              <a:defRPr sz="13256"/>
            </a:lvl1pPr>
            <a:lvl2pPr>
              <a:defRPr sz="11184"/>
            </a:lvl2pPr>
            <a:lvl3pPr>
              <a:defRPr sz="9528"/>
            </a:lvl3pPr>
            <a:lvl4pPr>
              <a:defRPr sz="8699"/>
            </a:lvl4pPr>
            <a:lvl5pPr>
              <a:defRPr sz="8699"/>
            </a:lvl5pPr>
            <a:lvl6pPr>
              <a:defRPr sz="8699"/>
            </a:lvl6pPr>
            <a:lvl7pPr>
              <a:defRPr sz="8699"/>
            </a:lvl7pPr>
            <a:lvl8pPr>
              <a:defRPr sz="8699"/>
            </a:lvl8pPr>
            <a:lvl9pPr>
              <a:defRPr sz="86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1758581" y="7064221"/>
            <a:ext cx="18904993" cy="19980241"/>
          </a:xfrm>
        </p:spPr>
        <p:txBody>
          <a:bodyPr/>
          <a:lstStyle>
            <a:lvl1pPr>
              <a:defRPr sz="13256"/>
            </a:lvl1pPr>
            <a:lvl2pPr>
              <a:defRPr sz="11184"/>
            </a:lvl2pPr>
            <a:lvl3pPr>
              <a:defRPr sz="9528"/>
            </a:lvl3pPr>
            <a:lvl4pPr>
              <a:defRPr sz="8699"/>
            </a:lvl4pPr>
            <a:lvl5pPr>
              <a:defRPr sz="8699"/>
            </a:lvl5pPr>
            <a:lvl6pPr>
              <a:defRPr sz="8699"/>
            </a:lvl6pPr>
            <a:lvl7pPr>
              <a:defRPr sz="8699"/>
            </a:lvl7pPr>
            <a:lvl8pPr>
              <a:defRPr sz="8699"/>
            </a:lvl8pPr>
            <a:lvl9pPr>
              <a:defRPr sz="86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29CF-6B80-4CF5-A0C6-CBF2A2BD1F5F}" type="datetimeFigureOut">
              <a:rPr lang="de-CH" smtClean="0"/>
              <a:t>25.01.2018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EF6C-795F-4604-A87A-8B94F534471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76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40197" y="6776892"/>
            <a:ext cx="18912425" cy="2824284"/>
          </a:xfrm>
        </p:spPr>
        <p:txBody>
          <a:bodyPr anchor="b"/>
          <a:lstStyle>
            <a:lvl1pPr marL="0" indent="0">
              <a:buNone/>
              <a:defRPr sz="11184" b="1"/>
            </a:lvl1pPr>
            <a:lvl2pPr marL="2083085" indent="0">
              <a:buNone/>
              <a:defRPr sz="9528" b="1"/>
            </a:lvl2pPr>
            <a:lvl3pPr marL="4166173" indent="0">
              <a:buNone/>
              <a:defRPr sz="8699" b="1"/>
            </a:lvl3pPr>
            <a:lvl4pPr marL="6249254" indent="0">
              <a:buNone/>
              <a:defRPr sz="7456" b="1"/>
            </a:lvl4pPr>
            <a:lvl5pPr marL="8332342" indent="0">
              <a:buNone/>
              <a:defRPr sz="7456" b="1"/>
            </a:lvl5pPr>
            <a:lvl6pPr marL="10415427" indent="0">
              <a:buNone/>
              <a:defRPr sz="7456" b="1"/>
            </a:lvl6pPr>
            <a:lvl7pPr marL="12498511" indent="0">
              <a:buNone/>
              <a:defRPr sz="7456" b="1"/>
            </a:lvl7pPr>
            <a:lvl8pPr marL="14581596" indent="0">
              <a:buNone/>
              <a:defRPr sz="7456" b="1"/>
            </a:lvl8pPr>
            <a:lvl9pPr marL="16664681" indent="0">
              <a:buNone/>
              <a:defRPr sz="7456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140197" y="9601179"/>
            <a:ext cx="18912425" cy="17443289"/>
          </a:xfrm>
        </p:spPr>
        <p:txBody>
          <a:bodyPr/>
          <a:lstStyle>
            <a:lvl1pPr>
              <a:defRPr sz="11184"/>
            </a:lvl1pPr>
            <a:lvl2pPr>
              <a:defRPr sz="9528"/>
            </a:lvl2pPr>
            <a:lvl3pPr>
              <a:defRPr sz="8699"/>
            </a:lvl3pPr>
            <a:lvl4pPr>
              <a:defRPr sz="7456"/>
            </a:lvl4pPr>
            <a:lvl5pPr>
              <a:defRPr sz="7456"/>
            </a:lvl5pPr>
            <a:lvl6pPr>
              <a:defRPr sz="7456"/>
            </a:lvl6pPr>
            <a:lvl7pPr>
              <a:defRPr sz="7456"/>
            </a:lvl7pPr>
            <a:lvl8pPr>
              <a:defRPr sz="7456"/>
            </a:lvl8pPr>
            <a:lvl9pPr>
              <a:defRPr sz="7456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21743736" y="6776892"/>
            <a:ext cx="18919861" cy="2824284"/>
          </a:xfrm>
        </p:spPr>
        <p:txBody>
          <a:bodyPr anchor="b"/>
          <a:lstStyle>
            <a:lvl1pPr marL="0" indent="0">
              <a:buNone/>
              <a:defRPr sz="11184" b="1"/>
            </a:lvl1pPr>
            <a:lvl2pPr marL="2083085" indent="0">
              <a:buNone/>
              <a:defRPr sz="9528" b="1"/>
            </a:lvl2pPr>
            <a:lvl3pPr marL="4166173" indent="0">
              <a:buNone/>
              <a:defRPr sz="8699" b="1"/>
            </a:lvl3pPr>
            <a:lvl4pPr marL="6249254" indent="0">
              <a:buNone/>
              <a:defRPr sz="7456" b="1"/>
            </a:lvl4pPr>
            <a:lvl5pPr marL="8332342" indent="0">
              <a:buNone/>
              <a:defRPr sz="7456" b="1"/>
            </a:lvl5pPr>
            <a:lvl6pPr marL="10415427" indent="0">
              <a:buNone/>
              <a:defRPr sz="7456" b="1"/>
            </a:lvl6pPr>
            <a:lvl7pPr marL="12498511" indent="0">
              <a:buNone/>
              <a:defRPr sz="7456" b="1"/>
            </a:lvl7pPr>
            <a:lvl8pPr marL="14581596" indent="0">
              <a:buNone/>
              <a:defRPr sz="7456" b="1"/>
            </a:lvl8pPr>
            <a:lvl9pPr marL="16664681" indent="0">
              <a:buNone/>
              <a:defRPr sz="7456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1743736" y="9601179"/>
            <a:ext cx="18919861" cy="17443289"/>
          </a:xfrm>
        </p:spPr>
        <p:txBody>
          <a:bodyPr/>
          <a:lstStyle>
            <a:lvl1pPr>
              <a:defRPr sz="11184"/>
            </a:lvl1pPr>
            <a:lvl2pPr>
              <a:defRPr sz="9528"/>
            </a:lvl2pPr>
            <a:lvl3pPr>
              <a:defRPr sz="8699"/>
            </a:lvl3pPr>
            <a:lvl4pPr>
              <a:defRPr sz="7456"/>
            </a:lvl4pPr>
            <a:lvl5pPr>
              <a:defRPr sz="7456"/>
            </a:lvl5pPr>
            <a:lvl6pPr>
              <a:defRPr sz="7456"/>
            </a:lvl6pPr>
            <a:lvl7pPr>
              <a:defRPr sz="7456"/>
            </a:lvl7pPr>
            <a:lvl8pPr>
              <a:defRPr sz="7456"/>
            </a:lvl8pPr>
            <a:lvl9pPr>
              <a:defRPr sz="7456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29CF-6B80-4CF5-A0C6-CBF2A2BD1F5F}" type="datetimeFigureOut">
              <a:rPr lang="de-CH" smtClean="0"/>
              <a:t>25.01.2018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EF6C-795F-4604-A87A-8B94F534471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6228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29CF-6B80-4CF5-A0C6-CBF2A2BD1F5F}" type="datetimeFigureOut">
              <a:rPr lang="de-CH" smtClean="0"/>
              <a:t>25.01.2018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EF6C-795F-4604-A87A-8B94F534471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6542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29CF-6B80-4CF5-A0C6-CBF2A2BD1F5F}" type="datetimeFigureOut">
              <a:rPr lang="de-CH" smtClean="0"/>
              <a:t>25.01.2018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EF6C-795F-4604-A87A-8B94F534471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632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0197" y="1205405"/>
            <a:ext cx="14082142" cy="5129965"/>
          </a:xfrm>
        </p:spPr>
        <p:txBody>
          <a:bodyPr anchor="b"/>
          <a:lstStyle>
            <a:lvl1pPr algn="l">
              <a:defRPr sz="9528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735087" y="1205412"/>
            <a:ext cx="23928496" cy="25839056"/>
          </a:xfrm>
        </p:spPr>
        <p:txBody>
          <a:bodyPr/>
          <a:lstStyle>
            <a:lvl1pPr>
              <a:defRPr sz="14498"/>
            </a:lvl1pPr>
            <a:lvl2pPr>
              <a:defRPr sz="13256"/>
            </a:lvl2pPr>
            <a:lvl3pPr>
              <a:defRPr sz="11184"/>
            </a:lvl3pPr>
            <a:lvl4pPr>
              <a:defRPr sz="9528"/>
            </a:lvl4pPr>
            <a:lvl5pPr>
              <a:defRPr sz="9528"/>
            </a:lvl5pPr>
            <a:lvl6pPr>
              <a:defRPr sz="9528"/>
            </a:lvl6pPr>
            <a:lvl7pPr>
              <a:defRPr sz="9528"/>
            </a:lvl7pPr>
            <a:lvl8pPr>
              <a:defRPr sz="9528"/>
            </a:lvl8pPr>
            <a:lvl9pPr>
              <a:defRPr sz="9528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140197" y="6335385"/>
            <a:ext cx="14082142" cy="20709083"/>
          </a:xfrm>
        </p:spPr>
        <p:txBody>
          <a:bodyPr/>
          <a:lstStyle>
            <a:lvl1pPr marL="0" indent="0">
              <a:buNone/>
              <a:defRPr sz="6628"/>
            </a:lvl1pPr>
            <a:lvl2pPr marL="2083085" indent="0">
              <a:buNone/>
              <a:defRPr sz="5799"/>
            </a:lvl2pPr>
            <a:lvl3pPr marL="4166173" indent="0">
              <a:buNone/>
              <a:defRPr sz="4557"/>
            </a:lvl3pPr>
            <a:lvl4pPr marL="6249254" indent="0">
              <a:buNone/>
              <a:defRPr sz="4142"/>
            </a:lvl4pPr>
            <a:lvl5pPr marL="8332342" indent="0">
              <a:buNone/>
              <a:defRPr sz="4142"/>
            </a:lvl5pPr>
            <a:lvl6pPr marL="10415427" indent="0">
              <a:buNone/>
              <a:defRPr sz="4142"/>
            </a:lvl6pPr>
            <a:lvl7pPr marL="12498511" indent="0">
              <a:buNone/>
              <a:defRPr sz="4142"/>
            </a:lvl7pPr>
            <a:lvl8pPr marL="14581596" indent="0">
              <a:buNone/>
              <a:defRPr sz="4142"/>
            </a:lvl8pPr>
            <a:lvl9pPr marL="16664681" indent="0">
              <a:buNone/>
              <a:defRPr sz="4142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29CF-6B80-4CF5-A0C6-CBF2A2BD1F5F}" type="datetimeFigureOut">
              <a:rPr lang="de-CH" smtClean="0"/>
              <a:t>25.01.2018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EF6C-795F-4604-A87A-8B94F534471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4001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9861" y="21192664"/>
            <a:ext cx="25682259" cy="2501914"/>
          </a:xfrm>
        </p:spPr>
        <p:txBody>
          <a:bodyPr anchor="b"/>
          <a:lstStyle>
            <a:lvl1pPr algn="l">
              <a:defRPr sz="9528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389861" y="2705145"/>
            <a:ext cx="25682259" cy="18165129"/>
          </a:xfrm>
        </p:spPr>
        <p:txBody>
          <a:bodyPr/>
          <a:lstStyle>
            <a:lvl1pPr marL="0" indent="0">
              <a:buNone/>
              <a:defRPr sz="14498"/>
            </a:lvl1pPr>
            <a:lvl2pPr marL="2083085" indent="0">
              <a:buNone/>
              <a:defRPr sz="13256"/>
            </a:lvl2pPr>
            <a:lvl3pPr marL="4166173" indent="0">
              <a:buNone/>
              <a:defRPr sz="11184"/>
            </a:lvl3pPr>
            <a:lvl4pPr marL="6249254" indent="0">
              <a:buNone/>
              <a:defRPr sz="9528"/>
            </a:lvl4pPr>
            <a:lvl5pPr marL="8332342" indent="0">
              <a:buNone/>
              <a:defRPr sz="9528"/>
            </a:lvl5pPr>
            <a:lvl6pPr marL="10415427" indent="0">
              <a:buNone/>
              <a:defRPr sz="9528"/>
            </a:lvl6pPr>
            <a:lvl7pPr marL="12498511" indent="0">
              <a:buNone/>
              <a:defRPr sz="9528"/>
            </a:lvl7pPr>
            <a:lvl8pPr marL="14581596" indent="0">
              <a:buNone/>
              <a:defRPr sz="9528"/>
            </a:lvl8pPr>
            <a:lvl9pPr marL="16664681" indent="0">
              <a:buNone/>
              <a:defRPr sz="9528"/>
            </a:lvl9pPr>
          </a:lstStyle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89861" y="23694565"/>
            <a:ext cx="25682259" cy="3553135"/>
          </a:xfrm>
        </p:spPr>
        <p:txBody>
          <a:bodyPr/>
          <a:lstStyle>
            <a:lvl1pPr marL="0" indent="0">
              <a:buNone/>
              <a:defRPr sz="6628"/>
            </a:lvl1pPr>
            <a:lvl2pPr marL="2083085" indent="0">
              <a:buNone/>
              <a:defRPr sz="5799"/>
            </a:lvl2pPr>
            <a:lvl3pPr marL="4166173" indent="0">
              <a:buNone/>
              <a:defRPr sz="4557"/>
            </a:lvl3pPr>
            <a:lvl4pPr marL="6249254" indent="0">
              <a:buNone/>
              <a:defRPr sz="4142"/>
            </a:lvl4pPr>
            <a:lvl5pPr marL="8332342" indent="0">
              <a:buNone/>
              <a:defRPr sz="4142"/>
            </a:lvl5pPr>
            <a:lvl6pPr marL="10415427" indent="0">
              <a:buNone/>
              <a:defRPr sz="4142"/>
            </a:lvl6pPr>
            <a:lvl7pPr marL="12498511" indent="0">
              <a:buNone/>
              <a:defRPr sz="4142"/>
            </a:lvl7pPr>
            <a:lvl8pPr marL="14581596" indent="0">
              <a:buNone/>
              <a:defRPr sz="4142"/>
            </a:lvl8pPr>
            <a:lvl9pPr marL="16664681" indent="0">
              <a:buNone/>
              <a:defRPr sz="4142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29CF-6B80-4CF5-A0C6-CBF2A2BD1F5F}" type="datetimeFigureOut">
              <a:rPr lang="de-CH" smtClean="0"/>
              <a:t>25.01.2018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9EF6C-795F-4604-A87A-8B94F534471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177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40193" y="1212427"/>
            <a:ext cx="38523386" cy="5045872"/>
          </a:xfrm>
          <a:prstGeom prst="rect">
            <a:avLst/>
          </a:prstGeom>
        </p:spPr>
        <p:txBody>
          <a:bodyPr vert="horz" lIns="100574" tIns="50288" rIns="100574" bIns="50288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40193" y="7064221"/>
            <a:ext cx="38523386" cy="19980241"/>
          </a:xfrm>
          <a:prstGeom prst="rect">
            <a:avLst/>
          </a:prstGeom>
        </p:spPr>
        <p:txBody>
          <a:bodyPr vert="horz" lIns="100574" tIns="50288" rIns="100574" bIns="50288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0207" y="28060644"/>
            <a:ext cx="9987548" cy="1611881"/>
          </a:xfrm>
          <a:prstGeom prst="rect">
            <a:avLst/>
          </a:prstGeom>
        </p:spPr>
        <p:txBody>
          <a:bodyPr vert="horz" lIns="100574" tIns="50288" rIns="100574" bIns="50288" rtlCol="0" anchor="ctr"/>
          <a:lstStyle>
            <a:lvl1pPr algn="l">
              <a:defRPr sz="5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D29CF-6B80-4CF5-A0C6-CBF2A2BD1F5F}" type="datetimeFigureOut">
              <a:rPr lang="de-CH" smtClean="0"/>
              <a:t>25.01.2018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624625" y="28060644"/>
            <a:ext cx="13554522" cy="1611881"/>
          </a:xfrm>
          <a:prstGeom prst="rect">
            <a:avLst/>
          </a:prstGeom>
        </p:spPr>
        <p:txBody>
          <a:bodyPr vert="horz" lIns="100574" tIns="50288" rIns="100574" bIns="50288" rtlCol="0" anchor="ctr"/>
          <a:lstStyle>
            <a:lvl1pPr algn="ctr">
              <a:defRPr sz="5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0676045" y="28060644"/>
            <a:ext cx="9987548" cy="1611881"/>
          </a:xfrm>
          <a:prstGeom prst="rect">
            <a:avLst/>
          </a:prstGeom>
        </p:spPr>
        <p:txBody>
          <a:bodyPr vert="horz" lIns="100574" tIns="50288" rIns="100574" bIns="50288" rtlCol="0" anchor="ctr"/>
          <a:lstStyle>
            <a:lvl1pPr algn="r">
              <a:defRPr sz="5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9EF6C-795F-4604-A87A-8B94F534471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731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66173" rtl="0" eaLnBrk="1" latinLnBrk="0" hangingPunct="1">
        <a:spcBef>
          <a:spcPct val="0"/>
        </a:spcBef>
        <a:buNone/>
        <a:defRPr sz="198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2314" indent="-1562314" algn="l" defTabSz="4166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14498" kern="1200">
          <a:solidFill>
            <a:schemeClr val="tx1"/>
          </a:solidFill>
          <a:latin typeface="+mn-lt"/>
          <a:ea typeface="+mn-ea"/>
          <a:cs typeface="+mn-cs"/>
        </a:defRPr>
      </a:lvl1pPr>
      <a:lvl2pPr marL="3385012" indent="-1301927" algn="l" defTabSz="4166173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56" kern="1200">
          <a:solidFill>
            <a:schemeClr val="tx1"/>
          </a:solidFill>
          <a:latin typeface="+mn-lt"/>
          <a:ea typeface="+mn-ea"/>
          <a:cs typeface="+mn-cs"/>
        </a:defRPr>
      </a:lvl2pPr>
      <a:lvl3pPr marL="5207713" indent="-1041544" algn="l" defTabSz="4166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11184" kern="1200">
          <a:solidFill>
            <a:schemeClr val="tx1"/>
          </a:solidFill>
          <a:latin typeface="+mn-lt"/>
          <a:ea typeface="+mn-ea"/>
          <a:cs typeface="+mn-cs"/>
        </a:defRPr>
      </a:lvl3pPr>
      <a:lvl4pPr marL="7290798" indent="-1041544" algn="l" defTabSz="4166173" rtl="0" eaLnBrk="1" latinLnBrk="0" hangingPunct="1">
        <a:spcBef>
          <a:spcPct val="20000"/>
        </a:spcBef>
        <a:buFont typeface="Arial" panose="020B0604020202020204" pitchFamily="34" charset="0"/>
        <a:buChar char="–"/>
        <a:defRPr sz="9528" kern="1200">
          <a:solidFill>
            <a:schemeClr val="tx1"/>
          </a:solidFill>
          <a:latin typeface="+mn-lt"/>
          <a:ea typeface="+mn-ea"/>
          <a:cs typeface="+mn-cs"/>
        </a:defRPr>
      </a:lvl4pPr>
      <a:lvl5pPr marL="9373887" indent="-1041544" algn="l" defTabSz="4166173" rtl="0" eaLnBrk="1" latinLnBrk="0" hangingPunct="1">
        <a:spcBef>
          <a:spcPct val="20000"/>
        </a:spcBef>
        <a:buFont typeface="Arial" panose="020B0604020202020204" pitchFamily="34" charset="0"/>
        <a:buChar char="»"/>
        <a:defRPr sz="9528" kern="1200">
          <a:solidFill>
            <a:schemeClr val="tx1"/>
          </a:solidFill>
          <a:latin typeface="+mn-lt"/>
          <a:ea typeface="+mn-ea"/>
          <a:cs typeface="+mn-cs"/>
        </a:defRPr>
      </a:lvl5pPr>
      <a:lvl6pPr marL="11456971" indent="-1041544" algn="l" defTabSz="4166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9528" kern="1200">
          <a:solidFill>
            <a:schemeClr val="tx1"/>
          </a:solidFill>
          <a:latin typeface="+mn-lt"/>
          <a:ea typeface="+mn-ea"/>
          <a:cs typeface="+mn-cs"/>
        </a:defRPr>
      </a:lvl6pPr>
      <a:lvl7pPr marL="13540060" indent="-1041544" algn="l" defTabSz="4166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9528" kern="1200">
          <a:solidFill>
            <a:schemeClr val="tx1"/>
          </a:solidFill>
          <a:latin typeface="+mn-lt"/>
          <a:ea typeface="+mn-ea"/>
          <a:cs typeface="+mn-cs"/>
        </a:defRPr>
      </a:lvl7pPr>
      <a:lvl8pPr marL="15623140" indent="-1041544" algn="l" defTabSz="4166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9528" kern="1200">
          <a:solidFill>
            <a:schemeClr val="tx1"/>
          </a:solidFill>
          <a:latin typeface="+mn-lt"/>
          <a:ea typeface="+mn-ea"/>
          <a:cs typeface="+mn-cs"/>
        </a:defRPr>
      </a:lvl8pPr>
      <a:lvl9pPr marL="17706225" indent="-1041544" algn="l" defTabSz="4166173" rtl="0" eaLnBrk="1" latinLnBrk="0" hangingPunct="1">
        <a:spcBef>
          <a:spcPct val="20000"/>
        </a:spcBef>
        <a:buFont typeface="Arial" panose="020B0604020202020204" pitchFamily="34" charset="0"/>
        <a:buChar char="•"/>
        <a:defRPr sz="95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66173" rtl="0" eaLnBrk="1" latinLnBrk="0" hangingPunct="1">
        <a:defRPr sz="8699" kern="1200">
          <a:solidFill>
            <a:schemeClr val="tx1"/>
          </a:solidFill>
          <a:latin typeface="+mn-lt"/>
          <a:ea typeface="+mn-ea"/>
          <a:cs typeface="+mn-cs"/>
        </a:defRPr>
      </a:lvl1pPr>
      <a:lvl2pPr marL="2083085" algn="l" defTabSz="4166173" rtl="0" eaLnBrk="1" latinLnBrk="0" hangingPunct="1">
        <a:defRPr sz="8699" kern="1200">
          <a:solidFill>
            <a:schemeClr val="tx1"/>
          </a:solidFill>
          <a:latin typeface="+mn-lt"/>
          <a:ea typeface="+mn-ea"/>
          <a:cs typeface="+mn-cs"/>
        </a:defRPr>
      </a:lvl2pPr>
      <a:lvl3pPr marL="4166173" algn="l" defTabSz="4166173" rtl="0" eaLnBrk="1" latinLnBrk="0" hangingPunct="1">
        <a:defRPr sz="8699" kern="1200">
          <a:solidFill>
            <a:schemeClr val="tx1"/>
          </a:solidFill>
          <a:latin typeface="+mn-lt"/>
          <a:ea typeface="+mn-ea"/>
          <a:cs typeface="+mn-cs"/>
        </a:defRPr>
      </a:lvl3pPr>
      <a:lvl4pPr marL="6249254" algn="l" defTabSz="4166173" rtl="0" eaLnBrk="1" latinLnBrk="0" hangingPunct="1">
        <a:defRPr sz="8699" kern="1200">
          <a:solidFill>
            <a:schemeClr val="tx1"/>
          </a:solidFill>
          <a:latin typeface="+mn-lt"/>
          <a:ea typeface="+mn-ea"/>
          <a:cs typeface="+mn-cs"/>
        </a:defRPr>
      </a:lvl4pPr>
      <a:lvl5pPr marL="8332342" algn="l" defTabSz="4166173" rtl="0" eaLnBrk="1" latinLnBrk="0" hangingPunct="1">
        <a:defRPr sz="8699" kern="1200">
          <a:solidFill>
            <a:schemeClr val="tx1"/>
          </a:solidFill>
          <a:latin typeface="+mn-lt"/>
          <a:ea typeface="+mn-ea"/>
          <a:cs typeface="+mn-cs"/>
        </a:defRPr>
      </a:lvl5pPr>
      <a:lvl6pPr marL="10415427" algn="l" defTabSz="4166173" rtl="0" eaLnBrk="1" latinLnBrk="0" hangingPunct="1">
        <a:defRPr sz="8699" kern="1200">
          <a:solidFill>
            <a:schemeClr val="tx1"/>
          </a:solidFill>
          <a:latin typeface="+mn-lt"/>
          <a:ea typeface="+mn-ea"/>
          <a:cs typeface="+mn-cs"/>
        </a:defRPr>
      </a:lvl6pPr>
      <a:lvl7pPr marL="12498511" algn="l" defTabSz="4166173" rtl="0" eaLnBrk="1" latinLnBrk="0" hangingPunct="1">
        <a:defRPr sz="8699" kern="1200">
          <a:solidFill>
            <a:schemeClr val="tx1"/>
          </a:solidFill>
          <a:latin typeface="+mn-lt"/>
          <a:ea typeface="+mn-ea"/>
          <a:cs typeface="+mn-cs"/>
        </a:defRPr>
      </a:lvl7pPr>
      <a:lvl8pPr marL="14581596" algn="l" defTabSz="4166173" rtl="0" eaLnBrk="1" latinLnBrk="0" hangingPunct="1">
        <a:defRPr sz="8699" kern="1200">
          <a:solidFill>
            <a:schemeClr val="tx1"/>
          </a:solidFill>
          <a:latin typeface="+mn-lt"/>
          <a:ea typeface="+mn-ea"/>
          <a:cs typeface="+mn-cs"/>
        </a:defRPr>
      </a:lvl8pPr>
      <a:lvl9pPr marL="16664681" algn="l" defTabSz="4166173" rtl="0" eaLnBrk="1" latinLnBrk="0" hangingPunct="1">
        <a:defRPr sz="86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72678" y="29116618"/>
            <a:ext cx="9346923" cy="8054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416620" tIns="208314" rIns="416620" bIns="208314" rtlCol="0">
            <a:spAutoFit/>
          </a:bodyPr>
          <a:lstStyle/>
          <a:p>
            <a:r>
              <a:rPr lang="de-CH" sz="2500" dirty="0">
                <a:latin typeface="Arial" panose="020B0604020202020204" pitchFamily="34" charset="0"/>
                <a:cs typeface="Arial" panose="020B0604020202020204" pitchFamily="34" charset="0"/>
              </a:rPr>
              <a:t>Tamara Kathriner &amp; Rahel Fabris, Mai 2017</a:t>
            </a:r>
            <a:endParaRPr lang="de-CH" sz="2500" dirty="0"/>
          </a:p>
        </p:txBody>
      </p:sp>
      <p:sp>
        <p:nvSpPr>
          <p:cNvPr id="10" name="Textfeld 9"/>
          <p:cNvSpPr txBox="1"/>
          <p:nvPr/>
        </p:nvSpPr>
        <p:spPr>
          <a:xfrm>
            <a:off x="672678" y="623964"/>
            <a:ext cx="41476608" cy="19595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416620" tIns="208314" rIns="416620" bIns="208314" rtlCol="0">
            <a:spAutoFit/>
          </a:bodyPr>
          <a:lstStyle/>
          <a:p>
            <a:pPr algn="ctr"/>
            <a:r>
              <a:rPr lang="de-CH" sz="10000" dirty="0">
                <a:latin typeface="Arial" panose="020B0604020202020204" pitchFamily="34" charset="0"/>
                <a:cs typeface="Arial" panose="020B0604020202020204" pitchFamily="34" charset="0"/>
              </a:rPr>
              <a:t>Die SBB im Wandel der Zeit           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1658806" y="3023805"/>
            <a:ext cx="10404209" cy="109780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416620" tIns="208314" rIns="416620" bIns="208314" rtlCol="0">
            <a:spAutoFit/>
          </a:bodyPr>
          <a:lstStyle/>
          <a:p>
            <a:r>
              <a:rPr lang="de-CH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CH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CH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097" y="4690180"/>
            <a:ext cx="12613963" cy="1275168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570"/>
          <a:stretch/>
        </p:blipFill>
        <p:spPr>
          <a:xfrm>
            <a:off x="672678" y="4443546"/>
            <a:ext cx="11492047" cy="16277267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10490586" y="29634082"/>
            <a:ext cx="1035438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Abb. 5: Vergleich </a:t>
            </a:r>
            <a:r>
              <a:rPr lang="de-CH" sz="1800" dirty="0" err="1">
                <a:latin typeface="Arial" panose="020B0604020202020204" pitchFamily="34" charset="0"/>
                <a:cs typeface="Arial" panose="020B0604020202020204" pitchFamily="34" charset="0"/>
              </a:rPr>
              <a:t>Billettpreise</a:t>
            </a:r>
            <a:r>
              <a:rPr lang="de-CH" sz="1800" dirty="0">
                <a:latin typeface="Arial" panose="020B0604020202020204" pitchFamily="34" charset="0"/>
                <a:cs typeface="Arial" panose="020B0604020202020204" pitchFamily="34" charset="0"/>
              </a:rPr>
              <a:t>, Kursbücher der Schweiz (1909-2000), SBB (2017).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8" r="66980" b="44094"/>
          <a:stretch/>
        </p:blipFill>
        <p:spPr>
          <a:xfrm>
            <a:off x="8002985" y="663998"/>
            <a:ext cx="5200088" cy="1872208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" b="29894"/>
          <a:stretch/>
        </p:blipFill>
        <p:spPr>
          <a:xfrm>
            <a:off x="28746697" y="4690179"/>
            <a:ext cx="10297144" cy="12205379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28761911" y="17504577"/>
            <a:ext cx="1064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Abb. 11: Touch-Fahrplan, Fabris (2017)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72678" y="21258286"/>
            <a:ext cx="11492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Abb. 10: Aktueller SBB </a:t>
            </a:r>
            <a:r>
              <a:rPr lang="de-CH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Billettautomat</a:t>
            </a:r>
            <a:r>
              <a:rPr lang="de-CH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Archiv </a:t>
            </a: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Bahnonline.ch (2015).</a:t>
            </a:r>
          </a:p>
          <a:p>
            <a:endParaRPr lang="de-CH" sz="2800" dirty="0"/>
          </a:p>
        </p:txBody>
      </p:sp>
      <p:sp>
        <p:nvSpPr>
          <p:cNvPr id="40" name="Textfeld 39"/>
          <p:cNvSpPr txBox="1"/>
          <p:nvPr/>
        </p:nvSpPr>
        <p:spPr>
          <a:xfrm>
            <a:off x="14345097" y="17873910"/>
            <a:ext cx="11521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Abb. 9: </a:t>
            </a:r>
            <a:r>
              <a:rPr lang="de-CH" sz="2800" dirty="0" err="1">
                <a:latin typeface="Arial" panose="020B0604020202020204" pitchFamily="34" charset="0"/>
                <a:cs typeface="Arial" panose="020B0604020202020204" pitchFamily="34" charset="0"/>
              </a:rPr>
              <a:t>Billettautomat</a:t>
            </a: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, SBB </a:t>
            </a:r>
            <a:r>
              <a:rPr lang="de-CH" sz="2800" dirty="0" err="1">
                <a:latin typeface="Arial" panose="020B0604020202020204" pitchFamily="34" charset="0"/>
                <a:cs typeface="Arial" panose="020B0604020202020204" pitchFamily="34" charset="0"/>
              </a:rPr>
              <a:t>Historic</a:t>
            </a: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 (1966).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089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Benutzerdefiniert</PresentationFormat>
  <Paragraphs>15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</vt:lpstr>
      <vt:lpstr>PowerPoint-Präsentation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Judith Arnold</dc:creator>
  <cp:lastModifiedBy>Judith Arnold</cp:lastModifiedBy>
  <cp:revision>148</cp:revision>
  <cp:lastPrinted>2017-05-10T11:38:56Z</cp:lastPrinted>
  <dcterms:created xsi:type="dcterms:W3CDTF">2014-02-18T11:42:27Z</dcterms:created>
  <dcterms:modified xsi:type="dcterms:W3CDTF">2018-01-25T19:21:31Z</dcterms:modified>
</cp:coreProperties>
</file>